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9" r:id="rId2"/>
    <p:sldId id="280" r:id="rId3"/>
    <p:sldId id="281" r:id="rId4"/>
    <p:sldId id="277" r:id="rId5"/>
    <p:sldId id="276" r:id="rId6"/>
    <p:sldId id="273" r:id="rId7"/>
    <p:sldId id="282" r:id="rId8"/>
    <p:sldId id="283" r:id="rId9"/>
    <p:sldId id="278" r:id="rId10"/>
    <p:sldId id="284" r:id="rId11"/>
    <p:sldId id="2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39"/>
    <p:restoredTop sz="94634"/>
  </p:normalViewPr>
  <p:slideViewPr>
    <p:cSldViewPr snapToGrid="0" snapToObjects="1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oschina.net/timshaw/programmerdaydayup.git" TargetMode="Externa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Hello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G</a:t>
            </a:r>
            <a:r>
              <a:rPr lang="en-US" altLang="zh-CN" dirty="0" err="1" smtClean="0"/>
              <a:t>it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组内创建项目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ReadMe</a:t>
            </a:r>
            <a:r>
              <a:rPr kumimoji="1" lang="zh-CN" altLang="en-US" dirty="0" smtClean="0"/>
              <a:t>文件中尝试修改与合并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更新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3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gitignore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猜一猜有什么用途？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组内</a:t>
            </a:r>
            <a:r>
              <a:rPr kumimoji="1" lang="zh-CN" altLang="en-US" dirty="0" smtClean="0"/>
              <a:t>创建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项目并上传到</a:t>
            </a: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28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回顾</a:t>
            </a:r>
            <a:endParaRPr kumimoji="1" lang="en-US" altLang="zh-CN" dirty="0" smtClean="0"/>
          </a:p>
          <a:p>
            <a:r>
              <a:rPr kumimoji="1" lang="en-US" altLang="zh-CN" dirty="0" smtClean="0"/>
              <a:t>Hello world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工具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本课程的目标</a:t>
            </a:r>
            <a:endParaRPr kumimoji="1" lang="en-US" altLang="zh-CN" dirty="0"/>
          </a:p>
          <a:p>
            <a:r>
              <a:rPr kumimoji="1" lang="zh-CN" altLang="en-US" dirty="0"/>
              <a:t>本课程的内容与考核</a:t>
            </a:r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现状与前景</a:t>
            </a:r>
            <a:endParaRPr kumimoji="1" lang="en-US" altLang="zh-CN" dirty="0"/>
          </a:p>
          <a:p>
            <a:r>
              <a:rPr kumimoji="1" lang="zh-CN" altLang="en-US" dirty="0"/>
              <a:t>环境安装与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</a:p>
          <a:p>
            <a:r>
              <a:rPr kumimoji="1" lang="zh-CN" altLang="en-US" dirty="0"/>
              <a:t>向后兼容与向前兼容</a:t>
            </a:r>
            <a:endParaRPr kumimoji="1" lang="en-US" altLang="zh-CN" dirty="0"/>
          </a:p>
          <a:p>
            <a:r>
              <a:rPr kumimoji="1" lang="zh-CN" altLang="en-US" dirty="0"/>
              <a:t>后续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20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程序员特有工具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933" y="185949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用来代码版本管理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用来多人协作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一般外行人用不</a:t>
            </a:r>
            <a:r>
              <a:rPr kumimoji="1" lang="zh-CN" altLang="en-US" dirty="0" smtClean="0"/>
              <a:t>起来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直接懵</a:t>
            </a:r>
            <a:r>
              <a:rPr kumimoji="1" lang="en-US" altLang="zh-CN" dirty="0" smtClean="0"/>
              <a:t>le</a:t>
            </a:r>
            <a:r>
              <a:rPr kumimoji="1" lang="zh-CN" altLang="en-US" dirty="0" smtClean="0"/>
              <a:t>～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6" y="203200"/>
            <a:ext cx="78307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667565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-bash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--version </a:t>
            </a:r>
          </a:p>
          <a:p>
            <a:r>
              <a:rPr kumimoji="1" lang="zh-CN" altLang="en-US" dirty="0" smtClean="0"/>
              <a:t>获取课件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/>
              <a:t> clone 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git.oschina.net/timshaw/android</a:t>
            </a:r>
            <a:r>
              <a:rPr kumimoji="1" lang="en-US" altLang="zh-CN" dirty="0" smtClean="0">
                <a:hlinkClick r:id="rId2"/>
              </a:rPr>
              <a:t>trainning</a:t>
            </a:r>
            <a:r>
              <a:rPr kumimoji="1" lang="en-US" altLang="zh-CN" dirty="0" smtClean="0">
                <a:hlinkClick r:id="rId2"/>
              </a:rPr>
              <a:t>.git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查看文件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cd  </a:t>
            </a:r>
            <a:r>
              <a:rPr kumimoji="1" lang="en-US" altLang="zh-CN" dirty="0">
                <a:hlinkClick r:id="rId2"/>
              </a:rPr>
              <a:t>androidtrainning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Dir</a:t>
            </a:r>
          </a:p>
          <a:p>
            <a:pPr lvl="1"/>
            <a:r>
              <a:rPr kumimoji="1" lang="zh-CN" altLang="en-US" dirty="0" smtClean="0"/>
              <a:t>直接打开文件夹查看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12" y="365125"/>
            <a:ext cx="7478988" cy="3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图形客户</a:t>
            </a:r>
            <a:r>
              <a:rPr kumimoji="1" lang="zh-CN" altLang="en-US" dirty="0" smtClean="0"/>
              <a:t>端</a:t>
            </a:r>
            <a:r>
              <a:rPr kumimoji="1" lang="en-US" altLang="zh-CN" dirty="0" smtClean="0"/>
              <a:t>Android studio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76179"/>
            <a:ext cx="10515600" cy="2500784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179"/>
            <a:ext cx="9499600" cy="32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013200" cy="2084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98" y="1325563"/>
            <a:ext cx="7097502" cy="2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oschina</a:t>
            </a:r>
            <a:r>
              <a:rPr kumimoji="1" lang="zh-CN" altLang="en-US" dirty="0" smtClean="0"/>
              <a:t>上创建一个项目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如何创建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如何克隆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如何获取更新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如果我们改了同一个文件怎么办？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假如我们每组要在</a:t>
            </a:r>
            <a:r>
              <a:rPr kumimoji="1" lang="en-US" altLang="zh-CN" dirty="0" err="1" smtClean="0"/>
              <a:t>readMe.txt</a:t>
            </a:r>
            <a:r>
              <a:rPr kumimoji="1" lang="zh-CN" altLang="en-US" dirty="0" smtClean="0"/>
              <a:t>文件中添加组编号以及组员姓名？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一组一行，如：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黄华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王文彬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B-</a:t>
            </a:r>
            <a:r>
              <a:rPr kumimoji="1" lang="zh-CN" altLang="en-US" dirty="0" smtClean="0"/>
              <a:t>吴海峰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林靖峰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合并</a:t>
            </a:r>
            <a:r>
              <a:rPr kumimoji="1" lang="en-US" altLang="zh-CN" dirty="0" smtClean="0"/>
              <a:t>(Merge)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7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readMe</a:t>
            </a:r>
            <a:r>
              <a:rPr kumimoji="1" lang="zh-CN" altLang="en-US" dirty="0" smtClean="0"/>
              <a:t>中各组添加</a:t>
            </a:r>
            <a:r>
              <a:rPr kumimoji="1" lang="zh-CN" altLang="en-US" dirty="0" smtClean="0"/>
              <a:t>组编号、组员姓名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看我合并</a:t>
            </a:r>
            <a:r>
              <a:rPr kumimoji="1" lang="zh-CN" altLang="en-US" dirty="0" smtClean="0"/>
              <a:t>：）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68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223</Words>
  <Application>Microsoft Macintosh PowerPoint</Application>
  <PresentationFormat>宽屏</PresentationFormat>
  <Paragraphs>68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DengXian</vt:lpstr>
      <vt:lpstr>DengXian Light</vt:lpstr>
      <vt:lpstr>Arial</vt:lpstr>
      <vt:lpstr>Office 主题</vt:lpstr>
      <vt:lpstr>Hello world与Git</vt:lpstr>
      <vt:lpstr>目录</vt:lpstr>
      <vt:lpstr>上次内容回顾</vt:lpstr>
      <vt:lpstr>程序员特有工具 Git</vt:lpstr>
      <vt:lpstr>Git安装</vt:lpstr>
      <vt:lpstr>Git图形客户端Android studio</vt:lpstr>
      <vt:lpstr>在oschina上创建一个项目</vt:lpstr>
      <vt:lpstr>如果我们改了同一个文件怎么办？</vt:lpstr>
      <vt:lpstr>Fork本项目与提交Pull Request</vt:lpstr>
      <vt:lpstr>组内创建项目</vt:lpstr>
      <vt:lpstr>.gitignore文件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39</cp:revision>
  <dcterms:created xsi:type="dcterms:W3CDTF">2016-02-25T23:28:12Z</dcterms:created>
  <dcterms:modified xsi:type="dcterms:W3CDTF">2017-04-06T01:27:27Z</dcterms:modified>
</cp:coreProperties>
</file>